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7607fc2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7607fc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ਮਿੱਟੀ ਦੇ ਭਾਂਡੇ ਦੇ ਮੁਲਾਂਕਣ ਦੇ ਮਾਪਦੰਡ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ਮਿੱਟੀ ਦੇ ਹੁਨਰ: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ਤੁਹਾਡੇ ਮਿੱਟੀ ਦੇ ਭਾਂਡੇ ਦੀ ਤਾਕਤ, ਸੰਤੁਲਨ ਅਤੇ ਸਤ੍ਹਾ ਦੀ ਸਮਾਪਤੀ।</a:t>
            </a:r>
            <a:endParaRPr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ਨੱਕਾਸ਼ੀ ਦੀ ਗੁਣਵੱਤਾ: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ਤੁਹਾਡੇ ਭਾਂਡੇ 'ਤੇ ਪੈਟਰਨਾਂ ਅਤੇ ਰੇਖਾ ਚਿੱਤਰਣ ਦੀ ਗੁੰਝਲਤਾ, ਗੁਣਵੱਤਾ, ਸੰਪੂਰਨਤਾ ਅਤੇ ਸ਼ਿਲਪਕਾਰੀ।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ਰੋਜ਼ਾਨਾ ਸਫ਼ਾਈ ਦੀਆਂ ਆਦਤਾਂ: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ਆਪਣੇ ਮੇਜ਼ ਅਤੇ ਫਰਸ਼ ਨੂੰ ਇਸ ਤਰ੍ਹਾਂ ਸਾਫ਼ ਕਰੋ ਕਿ ਇਹ ਸਾਫ਼ ਹੋਵੇ ਅਤੇ ਕੋਈ ਵੀ ਧਾਰੀਆਂ ਨਾ ਹੋਣ।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ਮਿੱਟੀ ਦੇ ਭਾਂਡੇ ਲਈ ਸ਼ਬਦਾਵਲੀ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ਐਪਰਨ	ਕੱਪੜੇ ਦਾ ਇੱਕ ਟੁਕੜਾ ਜੋ ਤੁਸੀਂ ਆਪਣੇ ਕੱਪੜਿਆਂ ਨੂੰ ਗੰਦੇ ਹੋਣ ਤੋਂ ਬਚਾਉਣ ਲਈ ਪਹਿਨਦੇ ਹੋ।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ਨੱਕਾਸ਼ੀ	ਮਿੱਟੀ ਦੀ ਸ਼ਕਲ ਬਦਲਣ ਜਾਂ ਤਸਵੀਰ ਜਾਂ ਪੈਟਰਨ ਬਣਾਉਣ ਲਈ ਉਸ ਵਿੱਚ ਖੁਰਚਣਾ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ਸਿਰੇਮਿਕ	ਇੱਕ ਅਜਿਹਾ ਪਦਾਰਥ ਜੋ ਸ਼ੁਰੂ ਵਿੱਚ ਮਿੱਟੀ ਵਾਂਗ ਨਰਮ ਹੁੰਦਾ ਹੈ, ਪਰ ਫਿਰ ਬਹੁਤ ਜ਼ਿਆਦਾ ਤਾਪਮਾਨ 'ਤੇ ਪਕਾਏ ਜਾਣ ਤੋਂ ਬਾਅਦ ਬਹੁਤ ਸਖ਼ਤ ਹੋ ਜਾਂਦਾ ਹੈ।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ਮਿੱਟੀ	ਇੱਕ ਨਰਮ ਸਮੱਗਰੀ ਜੋ ਬਰਤਨ, ਇੱਟਾਂ ਅਤੇ ਮੂਰਤੀਆਂ ਬਣਾਉਣ ਲਈ ਵਰਤੀ ਜਾਂਦੀ ਹੈ ਜੋ ਗਰਮ ਹੋਣ 'ਤੇ ਬਹੁਤ ਸਖ਼ਤ ਹੋ ਜਾਂਦੀ ਹੈ।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ਕੋਇਲ	ਮਿੱਟੀ ਦਾ ਇੱਕ ਪਤਲਾ ਟੁਕੜਾ ਜੋ ਸੱਪ ਵਰਗਾ ਦਿਸਦਾ ਹੈ।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ਮਿੱਟੀ ਦੇ ਭਾਂਡੇ	ਇੱਕ ਕਿਸਮ ਦੀ ਮਿੱਟੀ ਜਿਸਨੂੰ ਘੱਟ ਤਾਪਮਾਨ 'ਤੇ ਅੱਗ ਲਗਾਈ ਜਾਂਦੀ ਹੈ ਅਤੇ ਜਿਸਨੂੰ ਪਾਣੀ ਤੋਂ ਬਚਣ ਤੋਂ ਪਹਿਲਾਂ ਚਮਕਾਉਣ ਦੀ ਲੋੜ ਹੁੰਦੀ ਹੈ।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ਫੁੱਟ	ਇੱਕ ਘੜੇ ਦਾ ਤਲ ਜਿੱਥੇ ਇਹ ਮੇਜ਼ 'ਤੇ ਬੈਠਦਾ ਹੈ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ਗਲੇਜ਼	ਇੱਕ ਅਜਿਹੀ ਸਮੱਗਰੀ ਜਿਸਨੂੰ ਤੁਸੀਂ ਸਿਰੇਮਿਕ 'ਤੇ ਪੇਂਟ ਕਰ ਸਕਦੇ ਹੋ ਜੋ ਭੱਠੀ ਵਿੱਚ ਅੱਗ ਲਗਾਉਣ 'ਤੇ ਕੱਚ ਵਿੱਚ ਬਦਲ ਜਾਂਦੀ ਹੈ।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ਗਲੇਜ਼ਿੰਗ	ਮਿੱਟੀ ਲਈ: ਇੱਕ ਪੇਂਟ ਵਰਗੀ ਪਰਤ ਨੂੰ ਇੱਕ ਘੜੇ 'ਤੇ ਬੁਰਸ਼ ਕਰਨਾ ਜੋ ਬਾਅਦ ਵਿੱਚ ਕੱਚ ਦੀ ਪਰਤ ਬਣ ਜਾਵੇਗਾ; ਪੇਂਟਿੰਗ ਲਈ: ਰੰਗ ਬਦਲਣ ਲਈ ਪੇਂਟ ਦੀਆਂ ਬਹੁਤ ਪਤਲੀਆਂ ਪਾਰਦਰਸ਼ੀ ਪਰਤਾਂ ਦੀ ਵਰਤੋਂ ਕਰਨਾ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ਹੈਂਡਲ	ਕਿਸੇ ਚੀਜ਼ ਦਾ ਉਹ ਹਿੱਸਾ ਜੋ ਇਸਨੂੰ ਚੁੱਕਣ ਜਾਂ ਚੁੱਕਣ ਲਈ ਵਰਤਿਆ ਜਾਂਦਾ ਹੈ।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ਭੱਠੀ	ਇੱਕ ਤੰਦੂਰ ਜੋ ਮਿੱਟੀ ਨੂੰ ਇੰਨਾ ਗਰਮ ਕਰਨ ਲਈ ਵਰਤਿਆ ਜਾਂਦਾ ਹੈ ਕਿ ਇੱਕ ਸਖ਼ਤ ਵਸਰਾਵਿਕ ਬਣ ਜਾਵੇ।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ਢੱਕਣ	ਇੱਕ ਘੜੇ ਦਾ ਉੱਪਰਲਾ ਹਿੱਸਾ ਜਿਸਨੂੰ ਤੁਸੀਂ ਉਤਾਰ ਸਕਦੇ ਹੋ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ਲਿਪ	ਇੱਕ ਘੜੇ ਦਾ ਉੱਪਰਲਾ ਕਿਨਾਰਾ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ਪੈਡਲਿੰਗ	ਲੱਕੜ ਨੂੰ ਮਜ਼ਬੂਤ, ਮੁਲਾਇਮ ਅਤੇ ਬਿਹਤਰ ਆਕਾਰ ਦੇਣ ਲਈ ਮਿੱਟੀ ਨਾਲ ਮਾਰਨਾ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ਪੈਟਰਨ	ਇੱਕ ਡਰਾਇੰਗ ਜੋ ਇੱਕ ਸੁੰਦਰ ਤਰੀਕੇ ਨਾਲ ਦੁਹਰਾਉਂਦੀ ਹੈ।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ਚੁਟਕੀ	ਆਪਣੇ ਅੰਗੂਠੇ ਅਤੇ ਉਂਗਲੀ ਦੇ ਵਿਚਕਾਰ ਕਿਸੇ ਚੀਜ਼ ਨੂੰ ਨਿਚੋੜਨਾ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ਪੱਸਲੀ	ਸਿਲੀਕੋਨ ਜਾਂ ਲੱਕੜ ਦਾ ਇੱਕ ਟੁਕੜਾ ਜੋ ਮਿੱਟੀ ਨੂੰ ਸੁਚਾਰੂ ਰੂਪ ਦੇਣ ਲਈ ਵਰਤਿਆ ਜਾਂਦਾ ਹੈ।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ਸਕੋਰ	ਮਿੱਟੀ ਨੂੰ ਸਲਿੱਪ ਨਾਲ ਜੋੜਨ ਵਿੱਚ ਮਦਦ ਲਈ X ਜਾਂ ਸਮਾਨਾਂਤਰ ਲਾਈਨਾਂ ਬਣਾਓ।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ਖੁਰਚਣ ਵਾਲਾ	ਪਤਲੀ ਧਾਤ ਜਾਂ ਪਲਾਸਟਿਕ ਦਾ ਇੱਕ ਟੁਕੜਾ ਜੋ ਮਿੱਟੀ ਦੇ ਪਤਲੇ ਟੁਕੜਿਆਂ ਨੂੰ ਕੱਟਣ ਲਈ ਵਰਤਿਆ ਜਾਂਦਾ ਹੈ।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ਲਿਖਾਰੀ	ਇੱਕ ਬਰਾਬਰ ਅਤੇ ਸਿੱਧੀ ਰੇਖਾ ਬਣਾਓ।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ਸ਼ੇਵ	ਕਿਸੇ ਚੀਜ਼ ਦੀ ਸਤ੍ਹਾ ਤੋਂ ਝੁਰੜੀਆਂ ਅਤੇ ਧੁੰਦ ਨੂੰ ਖੁਰਚਣਾ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ਸਲਿੱਪ	ਇੱਕ ਤਰਲ ਮਿੱਟੀ ਜਿਸਨੂੰ ਤੁਸੀਂ ਚੀਜ਼ਾਂ ਨੂੰ ਜੋੜਨ ਲਈ ਗੂੰਦ ਵਾਂਗ ਵਰਤ ਸਕਦੇ ਹੋ, ਜਾਂ ਰੰਗ ਬਦਲਣ ਲਈ ਆਪਣੀ ਮਿੱਟੀ 'ਤੇ ਪੇਂਟ ਕਰ ਸਕਦੇ ਹੋ।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ਖਿੱਚਣਾ	ਕਿਸੇ ਚੀਜ਼ ਨੂੰ ਲੰਬਾ ਬਣਾਉਣ ਲਈ ਖਿੱਚਣਾ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ਟੈਰਾਕੋਟਾ	ਇੱਕ ਅਣਗੌਲਿਆ ਲਾਲ-ਭੂਰਾ ਮਿੱਟੀ ਦਾ ਭਾਂਡਾ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ਟ੍ਰਾਂਸਫਰ	ਕਿਸੇ ਚੀਜ਼ ਨੂੰ ਹਿਲਾਉਣ ਜਾਂ ਕਾਪੀ ਕਰਨ ਲਈ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ਟ੍ਰਿਮ	ਇੱਕ ਔਜ਼ਾਰ ਨਾਲ ਵਾਧੂ ਮਿੱਟੀ ਹਟਾਓ।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